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76" r:id="rId9"/>
    <p:sldId id="277" r:id="rId10"/>
    <p:sldId id="278" r:id="rId11"/>
    <p:sldId id="297" r:id="rId12"/>
    <p:sldId id="298" r:id="rId13"/>
    <p:sldId id="264" r:id="rId14"/>
    <p:sldId id="279" r:id="rId15"/>
    <p:sldId id="266" r:id="rId16"/>
    <p:sldId id="280" r:id="rId17"/>
    <p:sldId id="287" r:id="rId18"/>
    <p:sldId id="284" r:id="rId19"/>
    <p:sldId id="285" r:id="rId20"/>
    <p:sldId id="286" r:id="rId21"/>
    <p:sldId id="288" r:id="rId22"/>
    <p:sldId id="289" r:id="rId23"/>
    <p:sldId id="268" r:id="rId24"/>
    <p:sldId id="290" r:id="rId25"/>
    <p:sldId id="291" r:id="rId26"/>
    <p:sldId id="292" r:id="rId27"/>
    <p:sldId id="293" r:id="rId28"/>
    <p:sldId id="273" r:id="rId29"/>
    <p:sldId id="294" r:id="rId30"/>
    <p:sldId id="274" r:id="rId31"/>
    <p:sldId id="295" r:id="rId32"/>
    <p:sldId id="296" r:id="rId33"/>
    <p:sldId id="275" r:id="rId34"/>
    <p:sldId id="271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259"/>
            <p14:sldId id="260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</p14:sldIdLst>
        </p14:section>
        <p14:section name="Вывод" id="{4C6A982C-CEEC-4660-9421-06DED533CBE3}">
          <p14:sldIdLst>
            <p14:sldId id="275"/>
          </p14:sldIdLst>
        </p14:section>
        <p14:section name="Excess" id="{6974659B-725B-402A-92B7-4336CE5FBE6F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98" autoAdjust="0"/>
  </p:normalViewPr>
  <p:slideViewPr>
    <p:cSldViewPr snapToGrid="0">
      <p:cViewPr>
        <p:scale>
          <a:sx n="78" d="100"/>
          <a:sy n="78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109732A7-1B55-4AE9-B95C-57CF3D931DC0}" type="pres">
      <dgm:prSet presAssocID="{B2428C98-6053-4444-B9F3-E81201AE731D}" presName="node" presStyleLbl="node1" presStyleIdx="0" presStyleCnt="3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0" presStyleCnt="3"/>
      <dgm:spPr/>
    </dgm:pt>
    <dgm:pt modelId="{D0BE63FB-3B2C-4674-A4F0-F423A225943C}" type="pres">
      <dgm:prSet presAssocID="{D0A429AA-AB57-4798-B053-B734077115A0}" presName="connectorText" presStyleLbl="sibTrans2D1" presStyleIdx="0" presStyleCnt="3"/>
      <dgm:spPr/>
    </dgm:pt>
    <dgm:pt modelId="{95A795C9-1167-4A65-BB45-AA5A8A1FD6E1}" type="pres">
      <dgm:prSet presAssocID="{7ED52006-F63B-408B-B3AB-49A8B04FFD35}" presName="node" presStyleLbl="node1" presStyleIdx="1" presStyleCnt="3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1" presStyleCnt="3"/>
      <dgm:spPr/>
    </dgm:pt>
    <dgm:pt modelId="{6D07C125-797F-4599-A7D3-6D0FC75E1949}" type="pres">
      <dgm:prSet presAssocID="{36C4DAA9-6C35-47B3-9CB2-23FC05D75976}" presName="connectorText" presStyleLbl="sibTrans2D1" presStyleIdx="1" presStyleCnt="3"/>
      <dgm:spPr/>
    </dgm:pt>
    <dgm:pt modelId="{CDA49BDE-A3A9-4014-AD3D-25F4642F5292}" type="pres">
      <dgm:prSet presAssocID="{FEFCE0E6-54A0-42DB-9ABC-F1686A573ECD}" presName="node" presStyleLbl="node1" presStyleIdx="2" presStyleCnt="3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2" presStyleCnt="3"/>
      <dgm:spPr/>
    </dgm:pt>
    <dgm:pt modelId="{01BE0BC5-D0F9-4C3B-B9CE-0E62C76431AA}" type="pres">
      <dgm:prSet presAssocID="{3CA995E0-34A8-4F83-909E-02F8F59C0028}" presName="connectorText" presStyleLbl="sibTrans2D1" presStyleIdx="2" presStyleCnt="3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0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2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DC26AE7F-7C90-4B76-8AAD-F76558A05934}" srcId="{9FF92A31-C199-4BF2-A2BC-AF87D6F53613}" destId="{7ED52006-F63B-408B-B3AB-49A8B04FFD35}" srcOrd="1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4D085585-83D4-45B8-919A-55199E81CAC3}" type="presParOf" srcId="{768291EB-9941-4AD9-9B67-090E2FCD1900}" destId="{109732A7-1B55-4AE9-B95C-57CF3D931DC0}" srcOrd="0" destOrd="0" presId="urn:microsoft.com/office/officeart/2005/8/layout/cycle2"/>
    <dgm:cxn modelId="{08E01F82-F283-4EDD-8113-58DAA522C154}" type="presParOf" srcId="{768291EB-9941-4AD9-9B67-090E2FCD1900}" destId="{9886C93A-0984-4824-9436-2CE1D5695CFB}" srcOrd="1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2" destOrd="0" presId="urn:microsoft.com/office/officeart/2005/8/layout/cycle2"/>
    <dgm:cxn modelId="{4EC86BF2-D75C-47EC-B59C-D76097433CDA}" type="presParOf" srcId="{768291EB-9941-4AD9-9B67-090E2FCD1900}" destId="{239F231F-0C9D-4D40-8FC1-DBFB669CB4EE}" srcOrd="3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4" destOrd="0" presId="urn:microsoft.com/office/officeart/2005/8/layout/cycle2"/>
    <dgm:cxn modelId="{A275BB46-53F8-4969-A41C-3013D625A129}" type="presParOf" srcId="{768291EB-9941-4AD9-9B67-090E2FCD1900}" destId="{07E805B4-8B77-47CF-B794-4E1D6D948914}" srcOrd="5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732A7-1B55-4AE9-B95C-57CF3D931DC0}">
      <dsp:nvSpPr>
        <dsp:cNvPr id="0" name=""/>
        <dsp:cNvSpPr/>
      </dsp:nvSpPr>
      <dsp:spPr>
        <a:xfrm>
          <a:off x="1645815" y="1128"/>
          <a:ext cx="1889968" cy="18899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Code</a:t>
          </a:r>
        </a:p>
      </dsp:txBody>
      <dsp:txXfrm>
        <a:off x="1922594" y="277907"/>
        <a:ext cx="1336410" cy="1336410"/>
      </dsp:txXfrm>
    </dsp:sp>
    <dsp:sp modelId="{9886C93A-0984-4824-9436-2CE1D5695CFB}">
      <dsp:nvSpPr>
        <dsp:cNvPr id="0" name=""/>
        <dsp:cNvSpPr/>
      </dsp:nvSpPr>
      <dsp:spPr>
        <a:xfrm rot="3600000">
          <a:off x="3041926" y="1844401"/>
          <a:ext cx="503272" cy="6378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079672" y="1906597"/>
        <a:ext cx="352290" cy="382718"/>
      </dsp:txXfrm>
    </dsp:sp>
    <dsp:sp modelId="{95A795C9-1167-4A65-BB45-AA5A8A1FD6E1}">
      <dsp:nvSpPr>
        <dsp:cNvPr id="0" name=""/>
        <dsp:cNvSpPr/>
      </dsp:nvSpPr>
      <dsp:spPr>
        <a:xfrm>
          <a:off x="3065585" y="2460241"/>
          <a:ext cx="1889968" cy="18899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Smoke</a:t>
          </a:r>
        </a:p>
      </dsp:txBody>
      <dsp:txXfrm>
        <a:off x="3342364" y="2737020"/>
        <a:ext cx="1336410" cy="1336410"/>
      </dsp:txXfrm>
    </dsp:sp>
    <dsp:sp modelId="{239F231F-0C9D-4D40-8FC1-DBFB669CB4EE}">
      <dsp:nvSpPr>
        <dsp:cNvPr id="0" name=""/>
        <dsp:cNvSpPr/>
      </dsp:nvSpPr>
      <dsp:spPr>
        <a:xfrm rot="10800000">
          <a:off x="2353407" y="3086293"/>
          <a:ext cx="503272" cy="6378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2504389" y="3213866"/>
        <a:ext cx="352290" cy="382718"/>
      </dsp:txXfrm>
    </dsp:sp>
    <dsp:sp modelId="{CDA49BDE-A3A9-4014-AD3D-25F4642F5292}">
      <dsp:nvSpPr>
        <dsp:cNvPr id="0" name=""/>
        <dsp:cNvSpPr/>
      </dsp:nvSpPr>
      <dsp:spPr>
        <a:xfrm>
          <a:off x="226046" y="2460241"/>
          <a:ext cx="1889968" cy="18899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Hack</a:t>
          </a:r>
        </a:p>
      </dsp:txBody>
      <dsp:txXfrm>
        <a:off x="502825" y="2737020"/>
        <a:ext cx="1336410" cy="1336410"/>
      </dsp:txXfrm>
    </dsp:sp>
    <dsp:sp modelId="{07E805B4-8B77-47CF-B794-4E1D6D948914}">
      <dsp:nvSpPr>
        <dsp:cNvPr id="0" name=""/>
        <dsp:cNvSpPr/>
      </dsp:nvSpPr>
      <dsp:spPr>
        <a:xfrm rot="18000000">
          <a:off x="1622157" y="1869072"/>
          <a:ext cx="503272" cy="6378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659903" y="2062022"/>
        <a:ext cx="352290" cy="382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бывают разные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24894"/>
            <a:ext cx="3352800" cy="3352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016226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паттерн, </a:t>
            </a:r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endParaRPr lang="ru-RU" dirty="0"/>
          </a:p>
          <a:p>
            <a:r>
              <a:rPr lang="ru-RU" dirty="0"/>
              <a:t>Ну зачем сначала пистаь тесты на то, что и так понятно как будет рабоать</a:t>
            </a:r>
          </a:p>
          <a:p>
            <a:endParaRPr lang="ru-RU" dirty="0"/>
          </a:p>
          <a:p>
            <a:r>
              <a:rPr lang="ru-RU" dirty="0"/>
              <a:t>НО обложить тестами надо для легаси и своих измненеий так как код все равно меняется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с  </a:t>
            </a: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627D-4794-427F-978D-A11B4738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писать тест на последовательность команд?</a:t>
            </a:r>
          </a:p>
          <a:p>
            <a:endParaRPr lang="ru-RU" dirty="0"/>
          </a:p>
          <a:p>
            <a:r>
              <a:rPr lang="ru-RU" dirty="0"/>
              <a:t>На самомо деле можно: </a:t>
            </a:r>
            <a:r>
              <a:rPr lang="en-US" dirty="0"/>
              <a:t>Integration Test Driven Development.</a:t>
            </a:r>
          </a:p>
          <a:p>
            <a:endParaRPr lang="en-US" dirty="0"/>
          </a:p>
          <a:p>
            <a:r>
              <a:rPr lang="ru-RU" dirty="0"/>
              <a:t>Рассказать про </a:t>
            </a:r>
            <a:r>
              <a:rPr lang="en-US" dirty="0" err="1"/>
              <a:t>Ealsticsearch</a:t>
            </a:r>
            <a:endParaRPr lang="en-US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Привычно</a:t>
            </a:r>
          </a:p>
          <a:p>
            <a:r>
              <a:rPr lang="ru-RU" dirty="0"/>
              <a:t>Быстро</a:t>
            </a:r>
          </a:p>
          <a:p>
            <a:r>
              <a:rPr lang="ru-RU" dirty="0"/>
              <a:t>Универсально</a:t>
            </a:r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Когда пишем 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2238A-F491-420D-8EA2-8B00DAF68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1157</Words>
  <Application>Microsoft Office PowerPoint</Application>
  <PresentationFormat>Widescreen</PresentationFormat>
  <Paragraphs>313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Test Last, Test First, TDD</vt:lpstr>
      <vt:lpstr>Инструменты бывают разные</vt:lpstr>
      <vt:lpstr>Test Last vs TDD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Давайте использовать все инструменты</vt:lpstr>
      <vt:lpstr>Готовое решение</vt:lpstr>
      <vt:lpstr>Взаимодействие с 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169</cp:revision>
  <dcterms:created xsi:type="dcterms:W3CDTF">2018-07-15T07:49:08Z</dcterms:created>
  <dcterms:modified xsi:type="dcterms:W3CDTF">2018-07-19T19:53:26Z</dcterms:modified>
</cp:coreProperties>
</file>